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4747200" cy="28346400"/>
  <p:notesSz cx="6858000" cy="9144000"/>
  <p:defaultTextStyle>
    <a:defPPr>
      <a:defRPr lang="en-US"/>
    </a:defPPr>
    <a:lvl1pPr marL="0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1pPr>
    <a:lvl2pPr marL="1802648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2pPr>
    <a:lvl3pPr marL="3605296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3pPr>
    <a:lvl4pPr marL="5407944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4pPr>
    <a:lvl5pPr marL="7210593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5pPr>
    <a:lvl6pPr marL="9013241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6pPr>
    <a:lvl7pPr marL="10815889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7pPr>
    <a:lvl8pPr marL="12618537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8pPr>
    <a:lvl9pPr marL="14421185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38"/>
    <a:srgbClr val="000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6" autoAdjust="0"/>
    <p:restoredTop sz="94660"/>
  </p:normalViewPr>
  <p:slideViewPr>
    <p:cSldViewPr snapToGrid="0" snapToObjects="1">
      <p:cViewPr>
        <p:scale>
          <a:sx n="66" d="100"/>
          <a:sy n="66" d="100"/>
        </p:scale>
        <p:origin x="-1000" y="2384"/>
      </p:cViewPr>
      <p:guideLst>
        <p:guide orient="horz" pos="8928"/>
        <p:guide pos="109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06040" y="8805759"/>
            <a:ext cx="29535120" cy="6076103"/>
          </a:xfrm>
          <a:prstGeom prst="rect">
            <a:avLst/>
          </a:prstGeom>
        </p:spPr>
        <p:txBody>
          <a:bodyPr lIns="360530" tIns="180265" rIns="360530" bIns="18026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2080" y="16062960"/>
            <a:ext cx="24323040" cy="7244080"/>
          </a:xfrm>
          <a:prstGeom prst="rect">
            <a:avLst/>
          </a:prstGeom>
        </p:spPr>
        <p:txBody>
          <a:bodyPr lIns="360530" tIns="180265" rIns="360530" bIns="180265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02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605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4079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2105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013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815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618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44211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0" y="1135170"/>
            <a:ext cx="31272480" cy="4724400"/>
          </a:xfrm>
          <a:prstGeom prst="rect">
            <a:avLst/>
          </a:prstGeom>
        </p:spPr>
        <p:txBody>
          <a:bodyPr lIns="360530" tIns="180265" rIns="360530" bIns="18026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7360" y="6614162"/>
            <a:ext cx="31272480" cy="18707314"/>
          </a:xfrm>
          <a:prstGeom prst="rect">
            <a:avLst/>
          </a:prstGeom>
        </p:spPr>
        <p:txBody>
          <a:bodyPr vert="eaVert" lIns="360530" tIns="180265" rIns="360530" bIns="18026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191720" y="1135173"/>
            <a:ext cx="7818120" cy="24186303"/>
          </a:xfrm>
          <a:prstGeom prst="rect">
            <a:avLst/>
          </a:prstGeom>
        </p:spPr>
        <p:txBody>
          <a:bodyPr vert="eaVert" lIns="360530" tIns="180265" rIns="360530" bIns="18026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7360" y="1135173"/>
            <a:ext cx="22875240" cy="24186303"/>
          </a:xfrm>
          <a:prstGeom prst="rect">
            <a:avLst/>
          </a:prstGeom>
        </p:spPr>
        <p:txBody>
          <a:bodyPr vert="eaVert" lIns="360530" tIns="180265" rIns="360530" bIns="18026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0" y="1135170"/>
            <a:ext cx="31272480" cy="4724400"/>
          </a:xfrm>
          <a:prstGeom prst="rect">
            <a:avLst/>
          </a:prstGeom>
        </p:spPr>
        <p:txBody>
          <a:bodyPr lIns="360530" tIns="180265" rIns="360530" bIns="18026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7360" y="6614162"/>
            <a:ext cx="31272480" cy="18707314"/>
          </a:xfrm>
          <a:prstGeom prst="rect">
            <a:avLst/>
          </a:prstGeom>
        </p:spPr>
        <p:txBody>
          <a:bodyPr lIns="360530" tIns="180265" rIns="360530" bIns="18026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4789" y="18215189"/>
            <a:ext cx="29535120" cy="5629910"/>
          </a:xfrm>
          <a:prstGeom prst="rect">
            <a:avLst/>
          </a:prstGeom>
        </p:spPr>
        <p:txBody>
          <a:bodyPr lIns="360530" tIns="180265" rIns="360530" bIns="180265" anchor="t"/>
          <a:lstStyle>
            <a:lvl1pPr algn="l">
              <a:defRPr sz="15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4789" y="12014416"/>
            <a:ext cx="29535120" cy="6200773"/>
          </a:xfrm>
          <a:prstGeom prst="rect">
            <a:avLst/>
          </a:prstGeom>
        </p:spPr>
        <p:txBody>
          <a:bodyPr lIns="360530" tIns="180265" rIns="360530" bIns="180265" anchor="b"/>
          <a:lstStyle>
            <a:lvl1pPr marL="0" indent="0">
              <a:buNone/>
              <a:defRPr sz="7900">
                <a:solidFill>
                  <a:schemeClr val="tx1">
                    <a:tint val="75000"/>
                  </a:schemeClr>
                </a:solidFill>
              </a:defRPr>
            </a:lvl1pPr>
            <a:lvl2pPr marL="1802648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2pPr>
            <a:lvl3pPr marL="3605296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3pPr>
            <a:lvl4pPr marL="5407944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4pPr>
            <a:lvl5pPr marL="7210593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5pPr>
            <a:lvl6pPr marL="9013241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6pPr>
            <a:lvl7pPr marL="10815889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7pPr>
            <a:lvl8pPr marL="12618537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8pPr>
            <a:lvl9pPr marL="14421185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0" y="1135170"/>
            <a:ext cx="31272480" cy="4724400"/>
          </a:xfrm>
          <a:prstGeom prst="rect">
            <a:avLst/>
          </a:prstGeom>
        </p:spPr>
        <p:txBody>
          <a:bodyPr lIns="360530" tIns="180265" rIns="360530" bIns="18026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7360" y="6614162"/>
            <a:ext cx="15346680" cy="18707314"/>
          </a:xfrm>
          <a:prstGeom prst="rect">
            <a:avLst/>
          </a:prstGeom>
        </p:spPr>
        <p:txBody>
          <a:bodyPr lIns="360530" tIns="180265" rIns="360530" bIns="180265"/>
          <a:lstStyle>
            <a:lvl1pPr>
              <a:defRPr sz="11000"/>
            </a:lvl1pPr>
            <a:lvl2pPr>
              <a:defRPr sz="9500"/>
            </a:lvl2pPr>
            <a:lvl3pPr>
              <a:defRPr sz="79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663160" y="6614162"/>
            <a:ext cx="15346680" cy="18707314"/>
          </a:xfrm>
          <a:prstGeom prst="rect">
            <a:avLst/>
          </a:prstGeom>
        </p:spPr>
        <p:txBody>
          <a:bodyPr lIns="360530" tIns="180265" rIns="360530" bIns="180265"/>
          <a:lstStyle>
            <a:lvl1pPr>
              <a:defRPr sz="11000"/>
            </a:lvl1pPr>
            <a:lvl2pPr>
              <a:defRPr sz="9500"/>
            </a:lvl2pPr>
            <a:lvl3pPr>
              <a:defRPr sz="79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0" y="1135170"/>
            <a:ext cx="31272480" cy="4724400"/>
          </a:xfrm>
          <a:prstGeom prst="rect">
            <a:avLst/>
          </a:prstGeom>
        </p:spPr>
        <p:txBody>
          <a:bodyPr lIns="360530" tIns="180265" rIns="360530" bIns="180265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7360" y="6345134"/>
            <a:ext cx="15352714" cy="2644350"/>
          </a:xfrm>
          <a:prstGeom prst="rect">
            <a:avLst/>
          </a:prstGeom>
        </p:spPr>
        <p:txBody>
          <a:bodyPr lIns="360530" tIns="180265" rIns="360530" bIns="180265" anchor="b"/>
          <a:lstStyle>
            <a:lvl1pPr marL="0" indent="0">
              <a:buNone/>
              <a:defRPr sz="9500" b="1"/>
            </a:lvl1pPr>
            <a:lvl2pPr marL="1802648" indent="0">
              <a:buNone/>
              <a:defRPr sz="7900" b="1"/>
            </a:lvl2pPr>
            <a:lvl3pPr marL="3605296" indent="0">
              <a:buNone/>
              <a:defRPr sz="7100" b="1"/>
            </a:lvl3pPr>
            <a:lvl4pPr marL="5407944" indent="0">
              <a:buNone/>
              <a:defRPr sz="6300" b="1"/>
            </a:lvl4pPr>
            <a:lvl5pPr marL="7210593" indent="0">
              <a:buNone/>
              <a:defRPr sz="6300" b="1"/>
            </a:lvl5pPr>
            <a:lvl6pPr marL="9013241" indent="0">
              <a:buNone/>
              <a:defRPr sz="6300" b="1"/>
            </a:lvl6pPr>
            <a:lvl7pPr marL="10815889" indent="0">
              <a:buNone/>
              <a:defRPr sz="6300" b="1"/>
            </a:lvl7pPr>
            <a:lvl8pPr marL="12618537" indent="0">
              <a:buNone/>
              <a:defRPr sz="6300" b="1"/>
            </a:lvl8pPr>
            <a:lvl9pPr marL="14421185" indent="0">
              <a:buNone/>
              <a:defRPr sz="6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7360" y="8989484"/>
            <a:ext cx="15352714" cy="16331990"/>
          </a:xfrm>
          <a:prstGeom prst="rect">
            <a:avLst/>
          </a:prstGeom>
        </p:spPr>
        <p:txBody>
          <a:bodyPr lIns="360530" tIns="180265" rIns="360530" bIns="180265"/>
          <a:lstStyle>
            <a:lvl1pPr>
              <a:defRPr sz="9500"/>
            </a:lvl1pPr>
            <a:lvl2pPr>
              <a:defRPr sz="7900"/>
            </a:lvl2pPr>
            <a:lvl3pPr>
              <a:defRPr sz="7100"/>
            </a:lvl3pPr>
            <a:lvl4pPr>
              <a:defRPr sz="6300"/>
            </a:lvl4pPr>
            <a:lvl5pPr>
              <a:defRPr sz="6300"/>
            </a:lvl5pPr>
            <a:lvl6pPr>
              <a:defRPr sz="6300"/>
            </a:lvl6pPr>
            <a:lvl7pPr>
              <a:defRPr sz="6300"/>
            </a:lvl7pPr>
            <a:lvl8pPr>
              <a:defRPr sz="6300"/>
            </a:lvl8pPr>
            <a:lvl9pPr>
              <a:defRPr sz="6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651097" y="6345134"/>
            <a:ext cx="15358745" cy="2644350"/>
          </a:xfrm>
          <a:prstGeom prst="rect">
            <a:avLst/>
          </a:prstGeom>
        </p:spPr>
        <p:txBody>
          <a:bodyPr lIns="360530" tIns="180265" rIns="360530" bIns="180265" anchor="b"/>
          <a:lstStyle>
            <a:lvl1pPr marL="0" indent="0">
              <a:buNone/>
              <a:defRPr sz="9500" b="1"/>
            </a:lvl1pPr>
            <a:lvl2pPr marL="1802648" indent="0">
              <a:buNone/>
              <a:defRPr sz="7900" b="1"/>
            </a:lvl2pPr>
            <a:lvl3pPr marL="3605296" indent="0">
              <a:buNone/>
              <a:defRPr sz="7100" b="1"/>
            </a:lvl3pPr>
            <a:lvl4pPr marL="5407944" indent="0">
              <a:buNone/>
              <a:defRPr sz="6300" b="1"/>
            </a:lvl4pPr>
            <a:lvl5pPr marL="7210593" indent="0">
              <a:buNone/>
              <a:defRPr sz="6300" b="1"/>
            </a:lvl5pPr>
            <a:lvl6pPr marL="9013241" indent="0">
              <a:buNone/>
              <a:defRPr sz="6300" b="1"/>
            </a:lvl6pPr>
            <a:lvl7pPr marL="10815889" indent="0">
              <a:buNone/>
              <a:defRPr sz="6300" b="1"/>
            </a:lvl7pPr>
            <a:lvl8pPr marL="12618537" indent="0">
              <a:buNone/>
              <a:defRPr sz="6300" b="1"/>
            </a:lvl8pPr>
            <a:lvl9pPr marL="14421185" indent="0">
              <a:buNone/>
              <a:defRPr sz="6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651097" y="8989484"/>
            <a:ext cx="15358745" cy="16331990"/>
          </a:xfrm>
          <a:prstGeom prst="rect">
            <a:avLst/>
          </a:prstGeom>
        </p:spPr>
        <p:txBody>
          <a:bodyPr lIns="360530" tIns="180265" rIns="360530" bIns="180265"/>
          <a:lstStyle>
            <a:lvl1pPr>
              <a:defRPr sz="9500"/>
            </a:lvl1pPr>
            <a:lvl2pPr>
              <a:defRPr sz="7900"/>
            </a:lvl2pPr>
            <a:lvl3pPr>
              <a:defRPr sz="7100"/>
            </a:lvl3pPr>
            <a:lvl4pPr>
              <a:defRPr sz="6300"/>
            </a:lvl4pPr>
            <a:lvl5pPr>
              <a:defRPr sz="6300"/>
            </a:lvl5pPr>
            <a:lvl6pPr>
              <a:defRPr sz="6300"/>
            </a:lvl6pPr>
            <a:lvl7pPr>
              <a:defRPr sz="6300"/>
            </a:lvl7pPr>
            <a:lvl8pPr>
              <a:defRPr sz="6300"/>
            </a:lvl8pPr>
            <a:lvl9pPr>
              <a:defRPr sz="6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0" y="1135170"/>
            <a:ext cx="31272480" cy="4724400"/>
          </a:xfrm>
          <a:prstGeom prst="rect">
            <a:avLst/>
          </a:prstGeom>
        </p:spPr>
        <p:txBody>
          <a:bodyPr lIns="360530" tIns="180265" rIns="360530" bIns="18026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2" y="1128607"/>
            <a:ext cx="11431589" cy="4803140"/>
          </a:xfrm>
          <a:prstGeom prst="rect">
            <a:avLst/>
          </a:prstGeom>
        </p:spPr>
        <p:txBody>
          <a:bodyPr lIns="360530" tIns="180265" rIns="360530" bIns="180265" anchor="b"/>
          <a:lstStyle>
            <a:lvl1pPr algn="l">
              <a:defRPr sz="7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85190" y="1128609"/>
            <a:ext cx="19424650" cy="24192867"/>
          </a:xfrm>
          <a:prstGeom prst="rect">
            <a:avLst/>
          </a:prstGeom>
        </p:spPr>
        <p:txBody>
          <a:bodyPr lIns="360530" tIns="180265" rIns="360530" bIns="180265"/>
          <a:lstStyle>
            <a:lvl1pPr>
              <a:defRPr sz="12600"/>
            </a:lvl1pPr>
            <a:lvl2pPr>
              <a:defRPr sz="11000"/>
            </a:lvl2pPr>
            <a:lvl3pPr>
              <a:defRPr sz="9500"/>
            </a:lvl3pPr>
            <a:lvl4pPr>
              <a:defRPr sz="7900"/>
            </a:lvl4pPr>
            <a:lvl5pPr>
              <a:defRPr sz="7900"/>
            </a:lvl5pPr>
            <a:lvl6pPr>
              <a:defRPr sz="7900"/>
            </a:lvl6pPr>
            <a:lvl7pPr>
              <a:defRPr sz="7900"/>
            </a:lvl7pPr>
            <a:lvl8pPr>
              <a:defRPr sz="7900"/>
            </a:lvl8pPr>
            <a:lvl9pPr>
              <a:defRPr sz="7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2" y="5931749"/>
            <a:ext cx="11431589" cy="19389727"/>
          </a:xfrm>
          <a:prstGeom prst="rect">
            <a:avLst/>
          </a:prstGeom>
        </p:spPr>
        <p:txBody>
          <a:bodyPr lIns="360530" tIns="180265" rIns="360530" bIns="180265"/>
          <a:lstStyle>
            <a:lvl1pPr marL="0" indent="0">
              <a:buNone/>
              <a:defRPr sz="5500"/>
            </a:lvl1pPr>
            <a:lvl2pPr marL="1802648" indent="0">
              <a:buNone/>
              <a:defRPr sz="4700"/>
            </a:lvl2pPr>
            <a:lvl3pPr marL="3605296" indent="0">
              <a:buNone/>
              <a:defRPr sz="3900"/>
            </a:lvl3pPr>
            <a:lvl4pPr marL="5407944" indent="0">
              <a:buNone/>
              <a:defRPr sz="3500"/>
            </a:lvl4pPr>
            <a:lvl5pPr marL="7210593" indent="0">
              <a:buNone/>
              <a:defRPr sz="3500"/>
            </a:lvl5pPr>
            <a:lvl6pPr marL="9013241" indent="0">
              <a:buNone/>
              <a:defRPr sz="3500"/>
            </a:lvl6pPr>
            <a:lvl7pPr marL="10815889" indent="0">
              <a:buNone/>
              <a:defRPr sz="3500"/>
            </a:lvl7pPr>
            <a:lvl8pPr marL="12618537" indent="0">
              <a:buNone/>
              <a:defRPr sz="3500"/>
            </a:lvl8pPr>
            <a:lvl9pPr marL="14421185" indent="0">
              <a:buNone/>
              <a:defRPr sz="3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694" y="19842480"/>
            <a:ext cx="20848320" cy="2342517"/>
          </a:xfrm>
          <a:prstGeom prst="rect">
            <a:avLst/>
          </a:prstGeom>
        </p:spPr>
        <p:txBody>
          <a:bodyPr lIns="360530" tIns="180265" rIns="360530" bIns="180265" anchor="b"/>
          <a:lstStyle>
            <a:lvl1pPr algn="l">
              <a:defRPr sz="7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10694" y="2532803"/>
            <a:ext cx="20848320" cy="17007840"/>
          </a:xfrm>
          <a:prstGeom prst="rect">
            <a:avLst/>
          </a:prstGeom>
        </p:spPr>
        <p:txBody>
          <a:bodyPr lIns="360530" tIns="180265" rIns="360530" bIns="180265"/>
          <a:lstStyle>
            <a:lvl1pPr marL="0" indent="0">
              <a:buNone/>
              <a:defRPr sz="12600"/>
            </a:lvl1pPr>
            <a:lvl2pPr marL="1802648" indent="0">
              <a:buNone/>
              <a:defRPr sz="11000"/>
            </a:lvl2pPr>
            <a:lvl3pPr marL="3605296" indent="0">
              <a:buNone/>
              <a:defRPr sz="9500"/>
            </a:lvl3pPr>
            <a:lvl4pPr marL="5407944" indent="0">
              <a:buNone/>
              <a:defRPr sz="7900"/>
            </a:lvl4pPr>
            <a:lvl5pPr marL="7210593" indent="0">
              <a:buNone/>
              <a:defRPr sz="7900"/>
            </a:lvl5pPr>
            <a:lvl6pPr marL="9013241" indent="0">
              <a:buNone/>
              <a:defRPr sz="7900"/>
            </a:lvl6pPr>
            <a:lvl7pPr marL="10815889" indent="0">
              <a:buNone/>
              <a:defRPr sz="7900"/>
            </a:lvl7pPr>
            <a:lvl8pPr marL="12618537" indent="0">
              <a:buNone/>
              <a:defRPr sz="7900"/>
            </a:lvl8pPr>
            <a:lvl9pPr marL="14421185" indent="0">
              <a:buNone/>
              <a:defRPr sz="7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10694" y="22184997"/>
            <a:ext cx="20848320" cy="3326763"/>
          </a:xfrm>
          <a:prstGeom prst="rect">
            <a:avLst/>
          </a:prstGeom>
        </p:spPr>
        <p:txBody>
          <a:bodyPr lIns="360530" tIns="180265" rIns="360530" bIns="180265"/>
          <a:lstStyle>
            <a:lvl1pPr marL="0" indent="0">
              <a:buNone/>
              <a:defRPr sz="5500"/>
            </a:lvl1pPr>
            <a:lvl2pPr marL="1802648" indent="0">
              <a:buNone/>
              <a:defRPr sz="4700"/>
            </a:lvl2pPr>
            <a:lvl3pPr marL="3605296" indent="0">
              <a:buNone/>
              <a:defRPr sz="3900"/>
            </a:lvl3pPr>
            <a:lvl4pPr marL="5407944" indent="0">
              <a:buNone/>
              <a:defRPr sz="3500"/>
            </a:lvl4pPr>
            <a:lvl5pPr marL="7210593" indent="0">
              <a:buNone/>
              <a:defRPr sz="3500"/>
            </a:lvl5pPr>
            <a:lvl6pPr marL="9013241" indent="0">
              <a:buNone/>
              <a:defRPr sz="3500"/>
            </a:lvl6pPr>
            <a:lvl7pPr marL="10815889" indent="0">
              <a:buNone/>
              <a:defRPr sz="3500"/>
            </a:lvl7pPr>
            <a:lvl8pPr marL="12618537" indent="0">
              <a:buNone/>
              <a:defRPr sz="3500"/>
            </a:lvl8pPr>
            <a:lvl9pPr marL="14421185" indent="0">
              <a:buNone/>
              <a:defRPr sz="3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UAS Poster Background copy.eps"/>
          <p:cNvPicPr>
            <a:picLocks/>
          </p:cNvPicPr>
          <p:nvPr userDrawn="1"/>
        </p:nvPicPr>
        <p:blipFill>
          <a:blip r:embed="rId13"/>
          <a:srcRect l="1902" t="2240" r="2305" b="2544"/>
          <a:stretch>
            <a:fillRect/>
          </a:stretch>
        </p:blipFill>
        <p:spPr>
          <a:xfrm>
            <a:off x="0" y="0"/>
            <a:ext cx="34747200" cy="28346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802648" rtl="0" eaLnBrk="1" latinLnBrk="0" hangingPunct="1">
        <a:spcBef>
          <a:spcPct val="0"/>
        </a:spcBef>
        <a:buNone/>
        <a:defRPr sz="17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1986" indent="-1351986" algn="l" defTabSz="1802648" rtl="0" eaLnBrk="1" latinLnBrk="0" hangingPunct="1">
        <a:spcBef>
          <a:spcPct val="20000"/>
        </a:spcBef>
        <a:buFont typeface="Arial"/>
        <a:buChar char="•"/>
        <a:defRPr sz="12600" kern="1200">
          <a:solidFill>
            <a:schemeClr val="tx1"/>
          </a:solidFill>
          <a:latin typeface="+mn-lt"/>
          <a:ea typeface="+mn-ea"/>
          <a:cs typeface="+mn-cs"/>
        </a:defRPr>
      </a:lvl1pPr>
      <a:lvl2pPr marL="2929303" indent="-1126655" algn="l" defTabSz="1802648" rtl="0" eaLnBrk="1" latinLnBrk="0" hangingPunct="1">
        <a:spcBef>
          <a:spcPct val="20000"/>
        </a:spcBef>
        <a:buFont typeface="Arial"/>
        <a:buChar char="–"/>
        <a:defRPr sz="11000" kern="1200">
          <a:solidFill>
            <a:schemeClr val="tx1"/>
          </a:solidFill>
          <a:latin typeface="+mn-lt"/>
          <a:ea typeface="+mn-ea"/>
          <a:cs typeface="+mn-cs"/>
        </a:defRPr>
      </a:lvl2pPr>
      <a:lvl3pPr marL="4506620" indent="-901324" algn="l" defTabSz="1802648" rtl="0" eaLnBrk="1" latinLnBrk="0" hangingPunct="1">
        <a:spcBef>
          <a:spcPct val="20000"/>
        </a:spcBef>
        <a:buFont typeface="Arial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269" indent="-901324" algn="l" defTabSz="1802648" rtl="0" eaLnBrk="1" latinLnBrk="0" hangingPunct="1">
        <a:spcBef>
          <a:spcPct val="20000"/>
        </a:spcBef>
        <a:buFont typeface="Arial"/>
        <a:buChar char="–"/>
        <a:defRPr sz="7900" kern="1200">
          <a:solidFill>
            <a:schemeClr val="tx1"/>
          </a:solidFill>
          <a:latin typeface="+mn-lt"/>
          <a:ea typeface="+mn-ea"/>
          <a:cs typeface="+mn-cs"/>
        </a:defRPr>
      </a:lvl4pPr>
      <a:lvl5pPr marL="8111917" indent="-901324" algn="l" defTabSz="1802648" rtl="0" eaLnBrk="1" latinLnBrk="0" hangingPunct="1">
        <a:spcBef>
          <a:spcPct val="20000"/>
        </a:spcBef>
        <a:buFont typeface="Arial"/>
        <a:buChar char="»"/>
        <a:defRPr sz="7900" kern="1200">
          <a:solidFill>
            <a:schemeClr val="tx1"/>
          </a:solidFill>
          <a:latin typeface="+mn-lt"/>
          <a:ea typeface="+mn-ea"/>
          <a:cs typeface="+mn-cs"/>
        </a:defRPr>
      </a:lvl5pPr>
      <a:lvl6pPr marL="9914565" indent="-901324" algn="l" defTabSz="1802648" rtl="0" eaLnBrk="1" latinLnBrk="0" hangingPunct="1">
        <a:spcBef>
          <a:spcPct val="20000"/>
        </a:spcBef>
        <a:buFont typeface="Arial"/>
        <a:buChar char="•"/>
        <a:defRPr sz="7900" kern="1200">
          <a:solidFill>
            <a:schemeClr val="tx1"/>
          </a:solidFill>
          <a:latin typeface="+mn-lt"/>
          <a:ea typeface="+mn-ea"/>
          <a:cs typeface="+mn-cs"/>
        </a:defRPr>
      </a:lvl6pPr>
      <a:lvl7pPr marL="11717213" indent="-901324" algn="l" defTabSz="1802648" rtl="0" eaLnBrk="1" latinLnBrk="0" hangingPunct="1">
        <a:spcBef>
          <a:spcPct val="20000"/>
        </a:spcBef>
        <a:buFont typeface="Arial"/>
        <a:buChar char="•"/>
        <a:defRPr sz="7900" kern="1200">
          <a:solidFill>
            <a:schemeClr val="tx1"/>
          </a:solidFill>
          <a:latin typeface="+mn-lt"/>
          <a:ea typeface="+mn-ea"/>
          <a:cs typeface="+mn-cs"/>
        </a:defRPr>
      </a:lvl7pPr>
      <a:lvl8pPr marL="13519861" indent="-901324" algn="l" defTabSz="1802648" rtl="0" eaLnBrk="1" latinLnBrk="0" hangingPunct="1">
        <a:spcBef>
          <a:spcPct val="20000"/>
        </a:spcBef>
        <a:buFont typeface="Arial"/>
        <a:buChar char="•"/>
        <a:defRPr sz="7900" kern="1200">
          <a:solidFill>
            <a:schemeClr val="tx1"/>
          </a:solidFill>
          <a:latin typeface="+mn-lt"/>
          <a:ea typeface="+mn-ea"/>
          <a:cs typeface="+mn-cs"/>
        </a:defRPr>
      </a:lvl8pPr>
      <a:lvl9pPr marL="15322509" indent="-901324" algn="l" defTabSz="1802648" rtl="0" eaLnBrk="1" latinLnBrk="0" hangingPunct="1">
        <a:spcBef>
          <a:spcPct val="20000"/>
        </a:spcBef>
        <a:buFont typeface="Arial"/>
        <a:buChar char="•"/>
        <a:defRPr sz="7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1pPr>
      <a:lvl2pPr marL="1802648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2pPr>
      <a:lvl3pPr marL="3605296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3pPr>
      <a:lvl4pPr marL="5407944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4pPr>
      <a:lvl5pPr marL="7210593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5pPr>
      <a:lvl6pPr marL="9013241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6pPr>
      <a:lvl7pPr marL="10815889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7pPr>
      <a:lvl8pPr marL="12618537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8pPr>
      <a:lvl9pPr marL="14421185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29600" y="685800"/>
            <a:ext cx="19202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 smtClean="0">
                <a:solidFill>
                  <a:srgbClr val="FFFFFF"/>
                </a:solidFill>
                <a:latin typeface="Geneva"/>
                <a:cs typeface="Geneva"/>
              </a:rPr>
              <a:t>Modeling Workload</a:t>
            </a:r>
            <a:endParaRPr lang="en-US" sz="10000" dirty="0">
              <a:solidFill>
                <a:srgbClr val="FFFFFF"/>
              </a:solidFill>
              <a:latin typeface="Geneva"/>
              <a:cs typeface="Genev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29600" y="2743200"/>
            <a:ext cx="1920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FFFF"/>
                </a:solidFill>
                <a:latin typeface="Geneva"/>
                <a:cs typeface="Geneva"/>
              </a:rPr>
              <a:t>Dr. Eric Mercer, Dr. Michael Goodrich, Robert </a:t>
            </a:r>
            <a:r>
              <a:rPr lang="en-US" sz="3600" dirty="0" err="1" smtClean="0">
                <a:solidFill>
                  <a:srgbClr val="FFFFFF"/>
                </a:solidFill>
                <a:latin typeface="Geneva"/>
                <a:cs typeface="Geneva"/>
              </a:rPr>
              <a:t>Ivie</a:t>
            </a:r>
            <a:r>
              <a:rPr lang="en-US" sz="3600" dirty="0" smtClean="0">
                <a:solidFill>
                  <a:srgbClr val="FFFFFF"/>
                </a:solidFill>
                <a:latin typeface="Geneva"/>
                <a:cs typeface="Geneva"/>
              </a:rPr>
              <a:t>, Jared Moore</a:t>
            </a:r>
            <a:endParaRPr lang="en-US" sz="3600" dirty="0">
              <a:solidFill>
                <a:srgbClr val="FFFFFF"/>
              </a:solidFill>
              <a:latin typeface="Geneva"/>
              <a:cs typeface="Geneva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17036" y="6314920"/>
            <a:ext cx="4048537" cy="1173638"/>
          </a:xfrm>
          <a:prstGeom prst="rect">
            <a:avLst/>
          </a:prstGeom>
          <a:solidFill>
            <a:srgbClr val="000D36"/>
          </a:solidFill>
          <a:ln w="76200" cap="rnd" cmpd="sng">
            <a:solidFill>
              <a:srgbClr val="000036"/>
            </a:solidFill>
          </a:ln>
          <a:effectLst/>
        </p:spPr>
        <p:txBody>
          <a:bodyPr lIns="360530" tIns="180265" rIns="360530" bIns="180265">
            <a:noAutofit/>
          </a:bodyPr>
          <a:lstStyle>
            <a:lvl1pPr marL="0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1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2648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1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605296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9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07944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7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210593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7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13241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7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815889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7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618537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7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421185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7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0" dirty="0" smtClean="0">
                <a:ln>
                  <a:solidFill>
                    <a:srgbClr val="FFFFFF"/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Metrics</a:t>
            </a:r>
            <a:endParaRPr lang="en-US" sz="6000" dirty="0">
              <a:ln>
                <a:solidFill>
                  <a:srgbClr val="FFFFFF"/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Picture 7" descr="Workload_Resul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7993" y="18263915"/>
            <a:ext cx="10380705" cy="7881313"/>
          </a:xfrm>
          <a:prstGeom prst="rect">
            <a:avLst/>
          </a:prstGeom>
          <a:ln w="76200" cmpd="sng">
            <a:solidFill>
              <a:srgbClr val="000D36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3076724" y="7505506"/>
            <a:ext cx="8292275" cy="6035596"/>
          </a:xfrm>
          <a:prstGeom prst="rect">
            <a:avLst/>
          </a:prstGeom>
          <a:solidFill>
            <a:srgbClr val="A6A6A6">
              <a:alpha val="76000"/>
            </a:srgbClr>
          </a:solidFill>
          <a:ln w="76200" cmpd="sng">
            <a:solidFill>
              <a:srgbClr val="000D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>
            <a:off x="25237498" y="8927108"/>
            <a:ext cx="2303908" cy="2047675"/>
          </a:xfrm>
          <a:prstGeom prst="triangle">
            <a:avLst/>
          </a:prstGeom>
          <a:noFill/>
          <a:ln w="76200" cap="sq" cmpd="sng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10" idx="4"/>
            <a:endCxn id="22" idx="4"/>
          </p:cNvCxnSpPr>
          <p:nvPr/>
        </p:nvCxnSpPr>
        <p:spPr>
          <a:xfrm>
            <a:off x="27541406" y="10974782"/>
            <a:ext cx="2252470" cy="1202247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2"/>
            <a:endCxn id="22" idx="2"/>
          </p:cNvCxnSpPr>
          <p:nvPr/>
        </p:nvCxnSpPr>
        <p:spPr>
          <a:xfrm>
            <a:off x="25237498" y="10974782"/>
            <a:ext cx="2252470" cy="1202247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3786351" y="11310975"/>
            <a:ext cx="2575390" cy="16583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6361740" y="8097836"/>
            <a:ext cx="3149470" cy="321314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6361740" y="8097836"/>
            <a:ext cx="4201952" cy="3213142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6361740" y="8703786"/>
            <a:ext cx="4854618" cy="2607189"/>
          </a:xfrm>
          <a:prstGeom prst="line">
            <a:avLst/>
          </a:prstGeom>
          <a:ln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6361740" y="8177565"/>
            <a:ext cx="4854618" cy="313341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6361740" y="8097836"/>
            <a:ext cx="3588004" cy="321313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6361740" y="8097836"/>
            <a:ext cx="2814590" cy="32131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6361740" y="9261899"/>
            <a:ext cx="4854618" cy="2049076"/>
          </a:xfrm>
          <a:prstGeom prst="lin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0"/>
            <a:endCxn id="22" idx="0"/>
          </p:cNvCxnSpPr>
          <p:nvPr/>
        </p:nvCxnSpPr>
        <p:spPr>
          <a:xfrm>
            <a:off x="26389453" y="8927108"/>
            <a:ext cx="2252470" cy="1202247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>
            <a:off x="27489968" y="10129355"/>
            <a:ext cx="2303908" cy="2047675"/>
          </a:xfrm>
          <a:prstGeom prst="triangle">
            <a:avLst/>
          </a:prstGeom>
          <a:noFill/>
          <a:ln w="76200" cap="sq" cmpd="sng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172405" y="12969368"/>
            <a:ext cx="3826005" cy="457963"/>
          </a:xfrm>
          <a:prstGeom prst="rect">
            <a:avLst/>
          </a:prstGeom>
          <a:solidFill>
            <a:srgbClr val="000D36"/>
          </a:solidFill>
          <a:ln>
            <a:solidFill>
              <a:srgbClr val="FFFFFF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Non-Deterministic Model</a:t>
            </a:r>
            <a:endParaRPr lang="en-US" sz="240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2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9100481" y="7639873"/>
            <a:ext cx="2115878" cy="457963"/>
          </a:xfrm>
          <a:prstGeom prst="rect">
            <a:avLst/>
          </a:prstGeom>
          <a:solidFill>
            <a:srgbClr val="000D36"/>
          </a:solidFill>
          <a:ln>
            <a:solidFill>
              <a:srgbClr val="FFFFFF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C4BD9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Many Models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C4BD97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7489968" y="11239217"/>
            <a:ext cx="2346845" cy="457963"/>
          </a:xfrm>
          <a:prstGeom prst="rect">
            <a:avLst/>
          </a:prstGeom>
          <a:solidFill>
            <a:srgbClr val="000D36"/>
          </a:solidFill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C4BD9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Java Pathfinder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C4BD97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2617035" y="7510809"/>
            <a:ext cx="8359310" cy="6084388"/>
            <a:chOff x="2617035" y="7376346"/>
            <a:chExt cx="8359310" cy="6084388"/>
          </a:xfrm>
        </p:grpSpPr>
        <p:sp>
          <p:nvSpPr>
            <p:cNvPr id="5" name="Rectangle 4"/>
            <p:cNvSpPr/>
            <p:nvPr/>
          </p:nvSpPr>
          <p:spPr>
            <a:xfrm>
              <a:off x="2617035" y="7376346"/>
              <a:ext cx="8359310" cy="6084388"/>
            </a:xfrm>
            <a:prstGeom prst="rect">
              <a:avLst/>
            </a:prstGeom>
            <a:solidFill>
              <a:srgbClr val="A6A6A6">
                <a:alpha val="76000"/>
              </a:srgbClr>
            </a:solidFill>
            <a:ln w="76200" cmpd="sng">
              <a:solidFill>
                <a:srgbClr val="000D3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Shape 442"/>
            <p:cNvSpPr/>
            <p:nvPr/>
          </p:nvSpPr>
          <p:spPr>
            <a:xfrm>
              <a:off x="2617035" y="7376346"/>
              <a:ext cx="8359310" cy="6084388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480240" y="7615443"/>
              <a:ext cx="4580466" cy="461665"/>
            </a:xfrm>
            <a:prstGeom prst="rect">
              <a:avLst/>
            </a:prstGeom>
            <a:solidFill>
              <a:srgbClr val="000D36"/>
            </a:solidFill>
            <a:ln>
              <a:solidFill>
                <a:srgbClr val="FFFFFF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C4BD97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Temporal Workload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787840" y="9383117"/>
              <a:ext cx="2243666" cy="830997"/>
            </a:xfrm>
            <a:prstGeom prst="rect">
              <a:avLst/>
            </a:prstGeom>
            <a:solidFill>
              <a:srgbClr val="000D36"/>
            </a:solidFill>
            <a:ln>
              <a:solidFill>
                <a:srgbClr val="FFFFFF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C4BD97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Resource Workload</a:t>
              </a:r>
            </a:p>
          </p:txBody>
        </p:sp>
        <p:sp>
          <p:nvSpPr>
            <p:cNvPr id="29" name="Right Arrow 28"/>
            <p:cNvSpPr/>
            <p:nvPr/>
          </p:nvSpPr>
          <p:spPr>
            <a:xfrm rot="16200000">
              <a:off x="6586559" y="11192798"/>
              <a:ext cx="581362" cy="423334"/>
            </a:xfrm>
            <a:prstGeom prst="rightArrow">
              <a:avLst>
                <a:gd name="adj1" fmla="val 62000"/>
                <a:gd name="adj2" fmla="val 50000"/>
              </a:avLst>
            </a:prstGeom>
            <a:solidFill>
              <a:srgbClr val="000D36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FFFF"/>
                  </a:solidFill>
                </a:ln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852773" y="11597513"/>
              <a:ext cx="4580466" cy="461665"/>
            </a:xfrm>
            <a:prstGeom prst="rect">
              <a:avLst/>
            </a:prstGeom>
            <a:solidFill>
              <a:srgbClr val="000D36"/>
            </a:solidFill>
            <a:ln>
              <a:solidFill>
                <a:srgbClr val="FFFFFF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C4BD97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Decision Workload</a:t>
              </a:r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4904506" y="10318457"/>
              <a:ext cx="778934" cy="423334"/>
            </a:xfrm>
            <a:prstGeom prst="rightArrow">
              <a:avLst>
                <a:gd name="adj1" fmla="val 62000"/>
                <a:gd name="adj2" fmla="val 50000"/>
              </a:avLst>
            </a:prstGeom>
            <a:solidFill>
              <a:srgbClr val="000D36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FFFF"/>
                  </a:solidFill>
                </a:ln>
              </a:endParaRPr>
            </a:p>
          </p:txBody>
        </p:sp>
        <p:sp>
          <p:nvSpPr>
            <p:cNvPr id="32" name="Right Arrow 31"/>
            <p:cNvSpPr/>
            <p:nvPr/>
          </p:nvSpPr>
          <p:spPr>
            <a:xfrm rot="5400000">
              <a:off x="8557789" y="8897368"/>
              <a:ext cx="652102" cy="423334"/>
            </a:xfrm>
            <a:prstGeom prst="rightArrow">
              <a:avLst>
                <a:gd name="adj1" fmla="val 62000"/>
                <a:gd name="adj2" fmla="val 50000"/>
              </a:avLst>
            </a:prstGeom>
            <a:solidFill>
              <a:srgbClr val="000D36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FFFF"/>
                  </a:solidFill>
                </a:ln>
              </a:endParaRPr>
            </a:p>
          </p:txBody>
        </p:sp>
      </p:grpSp>
      <p:sp>
        <p:nvSpPr>
          <p:cNvPr id="34" name="Text Placeholder 2"/>
          <p:cNvSpPr txBox="1">
            <a:spLocks/>
          </p:cNvSpPr>
          <p:nvPr/>
        </p:nvSpPr>
        <p:spPr>
          <a:xfrm>
            <a:off x="19645485" y="17056410"/>
            <a:ext cx="4268467" cy="1173639"/>
          </a:xfrm>
          <a:prstGeom prst="rect">
            <a:avLst/>
          </a:prstGeom>
          <a:solidFill>
            <a:srgbClr val="000D36"/>
          </a:solidFill>
          <a:ln w="76200" cap="rnd" cmpd="sng">
            <a:solidFill>
              <a:srgbClr val="000036"/>
            </a:solidFill>
          </a:ln>
          <a:effectLst/>
        </p:spPr>
        <p:txBody>
          <a:bodyPr vert="horz" lIns="313502" tIns="156751" rIns="313502" bIns="156751" rtlCol="0" anchor="b">
            <a:noAutofit/>
          </a:bodyPr>
          <a:lstStyle>
            <a:lvl1pPr marL="0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8200" b="1" kern="1200">
                <a:solidFill>
                  <a:srgbClr val="191B5E"/>
                </a:solidFill>
                <a:latin typeface="+mn-lt"/>
                <a:ea typeface="+mn-ea"/>
                <a:cs typeface="+mn-cs"/>
              </a:defRPr>
            </a:lvl1pPr>
            <a:lvl2pPr marL="1567510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6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135020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6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0253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04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83755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40506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57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40082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 smtClean="0">
                <a:ln>
                  <a:solidFill>
                    <a:srgbClr val="FFFFFF"/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Results</a:t>
            </a:r>
            <a:endParaRPr lang="en-US" sz="6000" dirty="0">
              <a:ln>
                <a:solidFill>
                  <a:srgbClr val="FFFFFF"/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6" name="Text Placeholder 5"/>
          <p:cNvSpPr txBox="1">
            <a:spLocks/>
          </p:cNvSpPr>
          <p:nvPr/>
        </p:nvSpPr>
        <p:spPr>
          <a:xfrm>
            <a:off x="23076725" y="6314921"/>
            <a:ext cx="4180924" cy="1173638"/>
          </a:xfrm>
          <a:prstGeom prst="rect">
            <a:avLst/>
          </a:prstGeom>
          <a:solidFill>
            <a:srgbClr val="000D36"/>
          </a:solidFill>
          <a:ln w="76200" cmpd="sng">
            <a:solidFill>
              <a:srgbClr val="000036"/>
            </a:solidFill>
          </a:ln>
        </p:spPr>
        <p:txBody>
          <a:bodyPr>
            <a:noAutofit/>
          </a:bodyPr>
          <a:lstStyle>
            <a:lvl1pPr marL="1351986" indent="-1351986" algn="l" defTabSz="1802648" rtl="0" eaLnBrk="1" latinLnBrk="0" hangingPunct="1">
              <a:spcBef>
                <a:spcPct val="20000"/>
              </a:spcBef>
              <a:buFont typeface="Arial"/>
              <a:buChar char="•"/>
              <a:defRPr sz="1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29303" indent="-1126655" algn="l" defTabSz="1802648" rtl="0" eaLnBrk="1" latinLnBrk="0" hangingPunct="1">
              <a:spcBef>
                <a:spcPct val="20000"/>
              </a:spcBef>
              <a:buFont typeface="Arial"/>
              <a:buChar char="–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06620" indent="-901324" algn="l" defTabSz="1802648" rtl="0" eaLnBrk="1" latinLnBrk="0" hangingPunct="1">
              <a:spcBef>
                <a:spcPct val="20000"/>
              </a:spcBef>
              <a:buFont typeface="Arial"/>
              <a:buChar char="•"/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269" indent="-901324" algn="l" defTabSz="1802648" rtl="0" eaLnBrk="1" latinLnBrk="0" hangingPunct="1">
              <a:spcBef>
                <a:spcPct val="20000"/>
              </a:spcBef>
              <a:buFont typeface="Arial"/>
              <a:buChar char="–"/>
              <a:defRPr sz="7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111917" indent="-901324" algn="l" defTabSz="1802648" rtl="0" eaLnBrk="1" latinLnBrk="0" hangingPunct="1">
              <a:spcBef>
                <a:spcPct val="20000"/>
              </a:spcBef>
              <a:buFont typeface="Arial"/>
              <a:buChar char="»"/>
              <a:defRPr sz="7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914565" indent="-901324" algn="l" defTabSz="1802648" rtl="0" eaLnBrk="1" latinLnBrk="0" hangingPunct="1">
              <a:spcBef>
                <a:spcPct val="20000"/>
              </a:spcBef>
              <a:buFont typeface="Arial"/>
              <a:buChar char="•"/>
              <a:defRPr sz="7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7213" indent="-901324" algn="l" defTabSz="1802648" rtl="0" eaLnBrk="1" latinLnBrk="0" hangingPunct="1">
              <a:spcBef>
                <a:spcPct val="20000"/>
              </a:spcBef>
              <a:buFont typeface="Arial"/>
              <a:buChar char="•"/>
              <a:defRPr sz="7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519861" indent="-901324" algn="l" defTabSz="1802648" rtl="0" eaLnBrk="1" latinLnBrk="0" hangingPunct="1">
              <a:spcBef>
                <a:spcPct val="20000"/>
              </a:spcBef>
              <a:buFont typeface="Arial"/>
              <a:buChar char="•"/>
              <a:defRPr sz="7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22509" indent="-901324" algn="l" defTabSz="1802648" rtl="0" eaLnBrk="1" latinLnBrk="0" hangingPunct="1">
              <a:spcBef>
                <a:spcPct val="20000"/>
              </a:spcBef>
              <a:buFont typeface="Arial"/>
              <a:buChar char="•"/>
              <a:defRPr sz="7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dirty="0" smtClean="0">
                <a:ln>
                  <a:solidFill>
                    <a:srgbClr val="FFFFFF"/>
                  </a:solidFill>
                </a:ln>
                <a:solidFill>
                  <a:srgbClr val="C4BD97"/>
                </a:solidFill>
              </a:rPr>
              <a:t>Simulator</a:t>
            </a:r>
            <a:endParaRPr lang="en-US" sz="6000" dirty="0">
              <a:ln>
                <a:solidFill>
                  <a:srgbClr val="FFFFFF"/>
                </a:solidFill>
              </a:ln>
              <a:solidFill>
                <a:srgbClr val="C4BD97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781813" y="17056410"/>
            <a:ext cx="12062187" cy="8137316"/>
            <a:chOff x="2832921" y="17796084"/>
            <a:chExt cx="12062187" cy="8137316"/>
          </a:xfrm>
        </p:grpSpPr>
        <p:sp>
          <p:nvSpPr>
            <p:cNvPr id="33" name="Text Placeholder 2"/>
            <p:cNvSpPr txBox="1">
              <a:spLocks/>
            </p:cNvSpPr>
            <p:nvPr/>
          </p:nvSpPr>
          <p:spPr>
            <a:xfrm>
              <a:off x="2832921" y="17796084"/>
              <a:ext cx="4397169" cy="1173639"/>
            </a:xfrm>
            <a:prstGeom prst="rect">
              <a:avLst/>
            </a:prstGeom>
            <a:solidFill>
              <a:srgbClr val="000D36"/>
            </a:solidFill>
            <a:ln w="76200" cap="rnd" cmpd="sng">
              <a:solidFill>
                <a:srgbClr val="000036"/>
              </a:solidFill>
            </a:ln>
            <a:effectLst/>
          </p:spPr>
          <p:txBody>
            <a:bodyPr vert="horz" lIns="313502" tIns="156751" rIns="313502" bIns="156751" rtlCol="0" anchor="b">
              <a:noAutofit/>
            </a:bodyPr>
            <a:lstStyle>
              <a:lvl1pPr marL="0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8200" b="1" kern="1200">
                  <a:solidFill>
                    <a:srgbClr val="191B5E"/>
                  </a:solidFill>
                  <a:latin typeface="+mn-lt"/>
                  <a:ea typeface="+mn-ea"/>
                  <a:cs typeface="+mn-cs"/>
                </a:defRPr>
              </a:lvl1pPr>
              <a:lvl2pPr marL="1567510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69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135020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6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702531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5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270041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5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837551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5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9405061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5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0972571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5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2540082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5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0" dirty="0" smtClean="0">
                  <a:ln>
                    <a:solidFill>
                      <a:srgbClr val="FFFFFF"/>
                    </a:solidFill>
                  </a:ln>
                  <a:solidFill>
                    <a:schemeClr val="bg2">
                      <a:lumMod val="75000"/>
                    </a:schemeClr>
                  </a:solidFill>
                </a:rPr>
                <a:t>Swim Lanes</a:t>
              </a:r>
              <a:endParaRPr lang="en-US" sz="6000" dirty="0">
                <a:ln>
                  <a:solidFill>
                    <a:srgbClr val="FFFFFF"/>
                  </a:solidFill>
                </a:ln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864040" y="19010683"/>
              <a:ext cx="12031068" cy="6922717"/>
              <a:chOff x="3617095" y="17918483"/>
              <a:chExt cx="9481191" cy="5455509"/>
            </a:xfrm>
          </p:grpSpPr>
          <p:pic>
            <p:nvPicPr>
              <p:cNvPr id="37" name="Picture 36" descr="Workload_Results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2036" y="17922080"/>
                <a:ext cx="9451309" cy="5451912"/>
              </a:xfrm>
              <a:prstGeom prst="rect">
                <a:avLst/>
              </a:prstGeom>
              <a:ln w="76200" cmpd="sng">
                <a:solidFill>
                  <a:srgbClr val="000D36"/>
                </a:solidFill>
              </a:ln>
            </p:spPr>
          </p:pic>
          <p:pic>
            <p:nvPicPr>
              <p:cNvPr id="38" name="Picture 37" descr="swimlanes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7095" y="17918483"/>
                <a:ext cx="9481191" cy="5455355"/>
              </a:xfrm>
              <a:prstGeom prst="rect">
                <a:avLst/>
              </a:prstGeom>
            </p:spPr>
          </p:pic>
        </p:grpSp>
      </p:grpSp>
      <p:sp>
        <p:nvSpPr>
          <p:cNvPr id="35" name="Text Placeholder 2"/>
          <p:cNvSpPr txBox="1">
            <a:spLocks/>
          </p:cNvSpPr>
          <p:nvPr/>
        </p:nvSpPr>
        <p:spPr>
          <a:xfrm>
            <a:off x="13095467" y="6337171"/>
            <a:ext cx="4253483" cy="1173638"/>
          </a:xfrm>
          <a:prstGeom prst="rect">
            <a:avLst/>
          </a:prstGeom>
          <a:solidFill>
            <a:srgbClr val="000D36"/>
          </a:solidFill>
          <a:ln w="76200" cap="rnd" cmpd="sng">
            <a:solidFill>
              <a:srgbClr val="000036"/>
            </a:solidFill>
          </a:ln>
          <a:effectLst/>
        </p:spPr>
        <p:txBody>
          <a:bodyPr vert="horz" lIns="313502" tIns="156751" rIns="313502" bIns="156751" rtlCol="0" anchor="b">
            <a:noAutofit/>
          </a:bodyPr>
          <a:lstStyle>
            <a:lvl1pPr marL="0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8200" b="1" kern="1200">
                <a:solidFill>
                  <a:srgbClr val="191B5E"/>
                </a:solidFill>
                <a:latin typeface="+mn-lt"/>
                <a:ea typeface="+mn-ea"/>
                <a:cs typeface="+mn-cs"/>
              </a:defRPr>
            </a:lvl1pPr>
            <a:lvl2pPr marL="1567510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6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135020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6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0253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04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83755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40506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57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40082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 smtClean="0">
                <a:ln>
                  <a:solidFill>
                    <a:srgbClr val="FFFFFF"/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Models</a:t>
            </a:r>
            <a:endParaRPr lang="en-US" sz="6000" dirty="0">
              <a:ln>
                <a:solidFill>
                  <a:srgbClr val="FFFFFF"/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3095468" y="7569272"/>
            <a:ext cx="8571457" cy="5891462"/>
          </a:xfrm>
          <a:prstGeom prst="rect">
            <a:avLst/>
          </a:prstGeom>
          <a:solidFill>
            <a:srgbClr val="A6A6A6">
              <a:alpha val="75000"/>
            </a:srgbClr>
          </a:solidFill>
          <a:ln w="76200" cmpd="sng">
            <a:solidFill>
              <a:srgbClr val="000D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14396200" y="8496689"/>
            <a:ext cx="5905499" cy="3820921"/>
            <a:chOff x="14370075" y="8496690"/>
            <a:chExt cx="5905499" cy="3820921"/>
          </a:xfrm>
        </p:grpSpPr>
        <p:sp>
          <p:nvSpPr>
            <p:cNvPr id="41" name="Shape 403"/>
            <p:cNvSpPr/>
            <p:nvPr/>
          </p:nvSpPr>
          <p:spPr>
            <a:xfrm>
              <a:off x="16408424" y="8496690"/>
              <a:ext cx="1524000" cy="666749"/>
            </a:xfrm>
            <a:prstGeom prst="roundRect">
              <a:avLst>
                <a:gd name="adj" fmla="val 16667"/>
              </a:avLst>
            </a:prstGeom>
            <a:solidFill>
              <a:srgbClr val="00004D"/>
            </a:solidFill>
            <a:ln w="12700" cap="flat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sz="1800" b="0" i="0" u="none" strike="noStrike" cap="none" baseline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Parent Search</a:t>
              </a:r>
            </a:p>
          </p:txBody>
        </p:sp>
        <p:sp>
          <p:nvSpPr>
            <p:cNvPr id="42" name="Shape 404"/>
            <p:cNvSpPr/>
            <p:nvPr/>
          </p:nvSpPr>
          <p:spPr>
            <a:xfrm>
              <a:off x="16484625" y="9452093"/>
              <a:ext cx="1371599" cy="667623"/>
            </a:xfrm>
            <a:prstGeom prst="roundRect">
              <a:avLst>
                <a:gd name="adj" fmla="val 16667"/>
              </a:avLst>
            </a:prstGeom>
            <a:solidFill>
              <a:srgbClr val="00004D"/>
            </a:solidFill>
            <a:ln w="12700" cap="flat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sz="1800" b="0" i="0" u="none" strike="noStrike" cap="none" baseline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Mission Manager</a:t>
              </a:r>
            </a:p>
          </p:txBody>
        </p:sp>
        <p:sp>
          <p:nvSpPr>
            <p:cNvPr id="43" name="Shape 405"/>
            <p:cNvSpPr/>
            <p:nvPr/>
          </p:nvSpPr>
          <p:spPr>
            <a:xfrm>
              <a:off x="14408175" y="10013830"/>
              <a:ext cx="1371599" cy="685799"/>
            </a:xfrm>
            <a:prstGeom prst="roundRect">
              <a:avLst>
                <a:gd name="adj" fmla="val 16667"/>
              </a:avLst>
            </a:prstGeom>
            <a:solidFill>
              <a:srgbClr val="00004D"/>
            </a:solidFill>
            <a:ln w="12700" cap="flat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sz="1800" b="0" i="0" u="none" strike="noStrike" cap="none" baseline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Operator</a:t>
              </a:r>
            </a:p>
          </p:txBody>
        </p:sp>
        <p:sp>
          <p:nvSpPr>
            <p:cNvPr id="44" name="Shape 406"/>
            <p:cNvSpPr/>
            <p:nvPr/>
          </p:nvSpPr>
          <p:spPr>
            <a:xfrm>
              <a:off x="18713475" y="10012956"/>
              <a:ext cx="1371599" cy="686673"/>
            </a:xfrm>
            <a:prstGeom prst="roundRect">
              <a:avLst>
                <a:gd name="adj" fmla="val 16667"/>
              </a:avLst>
            </a:prstGeom>
            <a:solidFill>
              <a:srgbClr val="00004D"/>
            </a:solidFill>
            <a:ln w="12700" cap="flat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sz="1800" b="0" i="0" u="none" strike="noStrike" cap="none" baseline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Video Operator</a:t>
              </a:r>
            </a:p>
          </p:txBody>
        </p:sp>
        <p:sp>
          <p:nvSpPr>
            <p:cNvPr id="45" name="Shape 407"/>
            <p:cNvSpPr/>
            <p:nvPr/>
          </p:nvSpPr>
          <p:spPr>
            <a:xfrm>
              <a:off x="18522974" y="10984113"/>
              <a:ext cx="1752600" cy="666749"/>
            </a:xfrm>
            <a:prstGeom prst="roundRect">
              <a:avLst>
                <a:gd name="adj" fmla="val 16667"/>
              </a:avLst>
            </a:prstGeom>
            <a:solidFill>
              <a:srgbClr val="00004D"/>
            </a:solidFill>
            <a:ln w="12700" cap="flat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sz="1800" b="0" i="0" u="none" strike="noStrike" cap="none" baseline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Video Operator GUI</a:t>
              </a:r>
            </a:p>
          </p:txBody>
        </p:sp>
        <p:sp>
          <p:nvSpPr>
            <p:cNvPr id="46" name="Shape 408"/>
            <p:cNvSpPr/>
            <p:nvPr/>
          </p:nvSpPr>
          <p:spPr>
            <a:xfrm>
              <a:off x="14370075" y="10983239"/>
              <a:ext cx="1447800" cy="667623"/>
            </a:xfrm>
            <a:prstGeom prst="roundRect">
              <a:avLst>
                <a:gd name="adj" fmla="val 16667"/>
              </a:avLst>
            </a:prstGeom>
            <a:solidFill>
              <a:srgbClr val="00004D"/>
            </a:solidFill>
            <a:ln w="12700" cap="flat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sz="1800" b="0" i="0" u="none" strike="noStrike" cap="none" baseline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Operator GUI</a:t>
              </a:r>
            </a:p>
          </p:txBody>
        </p:sp>
        <p:sp>
          <p:nvSpPr>
            <p:cNvPr id="47" name="Shape 409"/>
            <p:cNvSpPr/>
            <p:nvPr/>
          </p:nvSpPr>
          <p:spPr>
            <a:xfrm>
              <a:off x="16598925" y="11650862"/>
              <a:ext cx="1143000" cy="666749"/>
            </a:xfrm>
            <a:prstGeom prst="roundRect">
              <a:avLst>
                <a:gd name="adj" fmla="val 16667"/>
              </a:avLst>
            </a:prstGeom>
            <a:solidFill>
              <a:srgbClr val="00004D"/>
            </a:solidFill>
            <a:ln w="12700" cap="flat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sz="1800" b="0" i="0" u="none" strike="noStrike" cap="none" baseline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UAV</a:t>
              </a:r>
            </a:p>
          </p:txBody>
        </p:sp>
        <p:cxnSp>
          <p:nvCxnSpPr>
            <p:cNvPr id="48" name="Shape 410"/>
            <p:cNvCxnSpPr>
              <a:stCxn id="41" idx="2"/>
              <a:endCxn id="42" idx="0"/>
            </p:cNvCxnSpPr>
            <p:nvPr/>
          </p:nvCxnSpPr>
          <p:spPr>
            <a:xfrm>
              <a:off x="17170424" y="9163439"/>
              <a:ext cx="1" cy="288654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49" name="Shape 411"/>
            <p:cNvCxnSpPr>
              <a:stCxn id="42" idx="1"/>
              <a:endCxn id="43" idx="0"/>
            </p:cNvCxnSpPr>
            <p:nvPr/>
          </p:nvCxnSpPr>
          <p:spPr>
            <a:xfrm flipH="1">
              <a:off x="15093975" y="9785905"/>
              <a:ext cx="1390650" cy="227925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0" name="Shape 412"/>
            <p:cNvCxnSpPr>
              <a:stCxn id="42" idx="3"/>
              <a:endCxn id="44" idx="0"/>
            </p:cNvCxnSpPr>
            <p:nvPr/>
          </p:nvCxnSpPr>
          <p:spPr>
            <a:xfrm>
              <a:off x="17856224" y="9785905"/>
              <a:ext cx="1543051" cy="227051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1" name="Shape 413"/>
            <p:cNvCxnSpPr>
              <a:stCxn id="43" idx="2"/>
              <a:endCxn id="46" idx="0"/>
            </p:cNvCxnSpPr>
            <p:nvPr/>
          </p:nvCxnSpPr>
          <p:spPr>
            <a:xfrm>
              <a:off x="15093975" y="10699629"/>
              <a:ext cx="0" cy="283610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2" name="Shape 414"/>
            <p:cNvCxnSpPr>
              <a:stCxn id="44" idx="2"/>
              <a:endCxn id="45" idx="0"/>
            </p:cNvCxnSpPr>
            <p:nvPr/>
          </p:nvCxnSpPr>
          <p:spPr>
            <a:xfrm flipH="1">
              <a:off x="19399274" y="10699629"/>
              <a:ext cx="1" cy="284484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3" name="Shape 415"/>
            <p:cNvCxnSpPr>
              <a:stCxn id="46" idx="2"/>
              <a:endCxn id="47" idx="1"/>
            </p:cNvCxnSpPr>
            <p:nvPr/>
          </p:nvCxnSpPr>
          <p:spPr>
            <a:xfrm>
              <a:off x="15093975" y="11650862"/>
              <a:ext cx="1504950" cy="333375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4" name="Shape 416"/>
            <p:cNvCxnSpPr>
              <a:stCxn id="45" idx="2"/>
              <a:endCxn id="47" idx="3"/>
            </p:cNvCxnSpPr>
            <p:nvPr/>
          </p:nvCxnSpPr>
          <p:spPr>
            <a:xfrm flipH="1">
              <a:off x="17741925" y="11650862"/>
              <a:ext cx="1657349" cy="333375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5" name="Shape 417"/>
            <p:cNvCxnSpPr>
              <a:stCxn id="46" idx="3"/>
              <a:endCxn id="45" idx="1"/>
            </p:cNvCxnSpPr>
            <p:nvPr/>
          </p:nvCxnSpPr>
          <p:spPr>
            <a:xfrm>
              <a:off x="15817875" y="11317051"/>
              <a:ext cx="2705099" cy="437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6" name="Shape 418"/>
            <p:cNvCxnSpPr>
              <a:stCxn id="43" idx="3"/>
              <a:endCxn id="44" idx="1"/>
            </p:cNvCxnSpPr>
            <p:nvPr/>
          </p:nvCxnSpPr>
          <p:spPr>
            <a:xfrm flipV="1">
              <a:off x="15779774" y="10356293"/>
              <a:ext cx="2933701" cy="437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7" name="Shape 419"/>
            <p:cNvCxnSpPr>
              <a:stCxn id="42" idx="2"/>
              <a:endCxn id="45" idx="1"/>
            </p:cNvCxnSpPr>
            <p:nvPr/>
          </p:nvCxnSpPr>
          <p:spPr>
            <a:xfrm>
              <a:off x="17170425" y="10119716"/>
              <a:ext cx="1352549" cy="1197772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</p:grpSp>
      <p:pic>
        <p:nvPicPr>
          <p:cNvPr id="64" name="Picture 63" descr="ima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47" y="18245128"/>
            <a:ext cx="12076048" cy="69484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50</Words>
  <Application>Microsoft Macintosh PowerPoint</Application>
  <PresentationFormat>Custom</PresentationFormat>
  <Paragraphs>20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Robert Klaus</dc:creator>
  <cp:lastModifiedBy>Jared Moore</cp:lastModifiedBy>
  <cp:revision>6</cp:revision>
  <dcterms:created xsi:type="dcterms:W3CDTF">2012-06-06T21:39:44Z</dcterms:created>
  <dcterms:modified xsi:type="dcterms:W3CDTF">2014-01-29T20:49:13Z</dcterms:modified>
</cp:coreProperties>
</file>